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75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3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A08DB3-16BD-406E-8082-F0B652723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90ED5A5-FC7C-4459-97FD-AE2267738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EFB4B2-8A1D-4E21-9D55-C80D4EAA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D871-AAA5-447A-A7F3-000BA987F838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75F2C5-29B4-4C4F-AB00-9D1EB2EBF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E32ECE-3E05-47BB-AB1C-0B09DDC53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BF2-CC41-4D32-A063-3F9A6329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35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31049A-45E6-40CC-BBDE-417E8EF0E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032221-4370-4E94-8CC2-3E6692B9C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59D6C5-856A-4F60-93CF-1F2C85656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D871-AAA5-447A-A7F3-000BA987F838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FB527-13F5-44BC-8E5C-EFAC5FDD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D93ED8-FEA2-4B0E-B7E9-9989DB397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BF2-CC41-4D32-A063-3F9A6329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21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25AFE0-766A-48DB-B5F9-EB46054AD8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4A99DEA-D6A7-4B62-8789-5AE14B357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BCFEA8-702F-48ED-A311-07D816E35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D871-AAA5-447A-A7F3-000BA987F838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DDA71-1702-4C56-856B-8D29BE064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585244-D3F7-4A1A-8C63-A18CCEE7C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BF2-CC41-4D32-A063-3F9A6329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38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5FE347-72F5-49FE-80F7-E8503A6F9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0E6C7E-334F-4B9A-ACBD-4E9B6CB7D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C4F164-BDE8-4783-8739-3EE0D8D61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D871-AAA5-447A-A7F3-000BA987F838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E8F3FE-2B2B-4698-AF37-EBC79F178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D55EBA-9CB6-4CE9-AAEF-BC7FBD0FD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BF2-CC41-4D32-A063-3F9A6329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4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896110-B351-42D0-81AD-4D8F9722F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1D6704-9875-43DB-8D46-EC6B9C6FE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427801-0375-42E6-A4A0-6C6BDDB98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D871-AAA5-447A-A7F3-000BA987F838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BCEFBB-9514-41E1-B504-F6924FBAF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A3EEF8-7702-49D6-9E36-E91771D2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BF2-CC41-4D32-A063-3F9A6329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68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E11E3D-7624-46E4-828A-4071DEC9A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605722-ED46-4567-AA57-3A6D93BE6F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B3E4F6D-135C-46E7-AAFB-9B10488C4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60BC28-A4EC-4523-889C-33F6A54A5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D871-AAA5-447A-A7F3-000BA987F838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44BF85-747E-47C5-AE91-06F4F54E4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813E94-C92B-4942-BB8D-1C67772FD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BF2-CC41-4D32-A063-3F9A6329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29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979F7C-79AE-405C-AB0A-EAD7231EE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53BFF2-F816-47CD-806D-15721BAE5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806F52-0523-499B-8C16-CF444D883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88F0F4A-934C-48EB-8A30-D47C02C03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CDCC049-1321-4648-A271-21B1D46933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C9A4FA2-CAAD-40C8-8D43-65A38F73E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D871-AAA5-447A-A7F3-000BA987F838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FF8F79B-52A7-4AC8-8EEE-BD8F447FF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536973F-D48F-4A44-93F8-6E1968BE1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BF2-CC41-4D32-A063-3F9A6329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7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2A78FC-96DB-4C96-BEBF-1E25E7D0C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7F74579-CE19-4B3D-8064-E69D2F46A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D871-AAA5-447A-A7F3-000BA987F838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F0B1D5E-2A81-43AC-887A-573D09B6B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F0456F-5C58-47CD-9D53-B6C5657FC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BF2-CC41-4D32-A063-3F9A6329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42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0C4301A-3D1B-4A67-B671-0CE8CA7F8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D871-AAA5-447A-A7F3-000BA987F838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4A1916A-26D9-4E76-9854-3803243E5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3ECAB8-5E22-47B3-BF55-2D1F57865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BF2-CC41-4D32-A063-3F9A6329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95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2E2428-25C8-4ACB-8BE1-7ECC52DA8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6C8A33-03DA-43BB-BBF3-A5C4CB4C5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611753-ED59-4B33-A440-6114156AD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F8C085-6F1B-4AA9-BED8-BFE65AE9F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D871-AAA5-447A-A7F3-000BA987F838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364A0-A691-4AFB-8DF7-ACE9E9EE2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750138-E469-4F1F-8870-1A2ED47DC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BF2-CC41-4D32-A063-3F9A6329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0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C2E5F2-7C6F-46FC-8D02-35ED83C31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395FDCF-9DB7-4841-AEFA-968FA9AB1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CEB5BD2-CC20-489C-8F3A-914117C29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B7206E-EBDE-44D6-891A-06F062A27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D871-AAA5-447A-A7F3-000BA987F838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F40386-F79C-4E41-9CA8-8F50DC3A7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B8F6FF-9581-4A82-AD43-D0DB2F7F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BF2-CC41-4D32-A063-3F9A6329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92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524819F-26DB-4AE5-B62E-9EFD6C1D3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D7CD89-BBCA-43C7-8836-A1204E95F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5E448D-CB37-4CCA-9039-8B6A3AC43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9D871-AAA5-447A-A7F3-000BA987F838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67C7A9-6790-4988-A30B-0655644968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068ECC-27E0-451B-944E-EC3196008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01BF2-CC41-4D32-A063-3F9A6329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06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2">
            <a:extLst>
              <a:ext uri="{FF2B5EF4-FFF2-40B4-BE49-F238E27FC236}">
                <a16:creationId xmlns:a16="http://schemas.microsoft.com/office/drawing/2014/main" id="{A87D34D9-E38E-4CDD-AD01-43B91FA22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2805" y="3264535"/>
            <a:ext cx="326390" cy="32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342900" lvl="0" indent="-342900" algn="just">
              <a:buFont typeface="+mj-ea"/>
              <a:buAutoNum type="circleNumDbPlain"/>
            </a:pPr>
            <a:r>
              <a:rPr lang="en-US" sz="105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1C7F83C-96DB-48F9-B12E-97B0C3C46B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763" t="25652" r="17603" b="16365"/>
          <a:stretch/>
        </p:blipFill>
        <p:spPr>
          <a:xfrm rot="10800000">
            <a:off x="2206487" y="238623"/>
            <a:ext cx="8915401" cy="6380754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73E976-67F3-47BD-A668-7226799A4541}"/>
              </a:ext>
            </a:extLst>
          </p:cNvPr>
          <p:cNvSpPr txBox="1"/>
          <p:nvPr/>
        </p:nvSpPr>
        <p:spPr>
          <a:xfrm>
            <a:off x="685800" y="357809"/>
            <a:ext cx="4979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くるくるうずまき</a:t>
            </a:r>
          </a:p>
        </p:txBody>
      </p:sp>
    </p:spTree>
    <p:extLst>
      <p:ext uri="{BB962C8B-B14F-4D97-AF65-F5344CB8AC3E}">
        <p14:creationId xmlns:p14="http://schemas.microsoft.com/office/powerpoint/2010/main" val="139468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EC12D17-0736-46C6-AE0A-755D5B04FCE7}"/>
              </a:ext>
            </a:extLst>
          </p:cNvPr>
          <p:cNvSpPr txBox="1"/>
          <p:nvPr/>
        </p:nvSpPr>
        <p:spPr>
          <a:xfrm rot="3437017">
            <a:off x="520261" y="955210"/>
            <a:ext cx="1050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　</a:t>
            </a:r>
            <a:r>
              <a:rPr kumimoji="1" lang="ja-JP" altLang="en-US" sz="3600" b="1" dirty="0"/>
              <a:t>✂</a:t>
            </a:r>
          </a:p>
        </p:txBody>
      </p:sp>
      <p:sp>
        <p:nvSpPr>
          <p:cNvPr id="29" name="フッター プレースホルダー 5">
            <a:extLst>
              <a:ext uri="{FF2B5EF4-FFF2-40B4-BE49-F238E27FC236}">
                <a16:creationId xmlns:a16="http://schemas.microsoft.com/office/drawing/2014/main" id="{C311411F-C5A6-4DAE-B9D0-73FB0F7FF42F}"/>
              </a:ext>
            </a:extLst>
          </p:cNvPr>
          <p:cNvSpPr txBox="1">
            <a:spLocks/>
          </p:cNvSpPr>
          <p:nvPr/>
        </p:nvSpPr>
        <p:spPr>
          <a:xfrm>
            <a:off x="485442" y="333536"/>
            <a:ext cx="2480881" cy="5794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魔法の玉手箱</a:t>
            </a:r>
            <a:endParaRPr lang="en-US" altLang="ja-JP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060109BF-85B1-41E5-9160-AF291A708F11}"/>
              </a:ext>
            </a:extLst>
          </p:cNvPr>
          <p:cNvCxnSpPr>
            <a:cxnSpLocks/>
          </p:cNvCxnSpPr>
          <p:nvPr/>
        </p:nvCxnSpPr>
        <p:spPr>
          <a:xfrm>
            <a:off x="3483393" y="586834"/>
            <a:ext cx="1071339" cy="0"/>
          </a:xfrm>
          <a:prstGeom prst="line">
            <a:avLst/>
          </a:prstGeom>
          <a:ln w="1905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2602EB7C-6EAD-4A77-A3FF-4054F728B853}"/>
              </a:ext>
            </a:extLst>
          </p:cNvPr>
          <p:cNvCxnSpPr>
            <a:cxnSpLocks/>
          </p:cNvCxnSpPr>
          <p:nvPr/>
        </p:nvCxnSpPr>
        <p:spPr>
          <a:xfrm>
            <a:off x="3483393" y="912986"/>
            <a:ext cx="1042134" cy="0"/>
          </a:xfrm>
          <a:prstGeom prst="line">
            <a:avLst/>
          </a:prstGeom>
          <a:ln w="19050" cap="rnd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AD7E5118-7C4E-4C08-BCDB-80AC161D21D7}"/>
              </a:ext>
            </a:extLst>
          </p:cNvPr>
          <p:cNvGrpSpPr/>
          <p:nvPr/>
        </p:nvGrpSpPr>
        <p:grpSpPr>
          <a:xfrm>
            <a:off x="728852" y="1276556"/>
            <a:ext cx="10062793" cy="1588085"/>
            <a:chOff x="1469167" y="1576480"/>
            <a:chExt cx="5892773" cy="929983"/>
          </a:xfrm>
        </p:grpSpPr>
        <p:sp>
          <p:nvSpPr>
            <p:cNvPr id="3" name="二等辺三角形 2">
              <a:extLst>
                <a:ext uri="{FF2B5EF4-FFF2-40B4-BE49-F238E27FC236}">
                  <a16:creationId xmlns:a16="http://schemas.microsoft.com/office/drawing/2014/main" id="{81BCB886-F7A0-4A76-9645-25EB702D4061}"/>
                </a:ext>
              </a:extLst>
            </p:cNvPr>
            <p:cNvSpPr/>
            <p:nvPr/>
          </p:nvSpPr>
          <p:spPr>
            <a:xfrm>
              <a:off x="1469167" y="1583088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二等辺三角形 73">
              <a:extLst>
                <a:ext uri="{FF2B5EF4-FFF2-40B4-BE49-F238E27FC236}">
                  <a16:creationId xmlns:a16="http://schemas.microsoft.com/office/drawing/2014/main" id="{72204350-883C-4918-BDF6-4765574E0D1B}"/>
                </a:ext>
              </a:extLst>
            </p:cNvPr>
            <p:cNvSpPr/>
            <p:nvPr/>
          </p:nvSpPr>
          <p:spPr>
            <a:xfrm rot="10800000">
              <a:off x="2006111" y="1592063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二等辺三角形 74">
              <a:extLst>
                <a:ext uri="{FF2B5EF4-FFF2-40B4-BE49-F238E27FC236}">
                  <a16:creationId xmlns:a16="http://schemas.microsoft.com/office/drawing/2014/main" id="{E9791207-1524-4C5F-9A1F-2B2A335918BE}"/>
                </a:ext>
              </a:extLst>
            </p:cNvPr>
            <p:cNvSpPr/>
            <p:nvPr/>
          </p:nvSpPr>
          <p:spPr>
            <a:xfrm>
              <a:off x="2526988" y="1583088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二等辺三角形 75">
              <a:extLst>
                <a:ext uri="{FF2B5EF4-FFF2-40B4-BE49-F238E27FC236}">
                  <a16:creationId xmlns:a16="http://schemas.microsoft.com/office/drawing/2014/main" id="{9E6C862D-EBD4-4D2D-87D3-F89539B4E69D}"/>
                </a:ext>
              </a:extLst>
            </p:cNvPr>
            <p:cNvSpPr/>
            <p:nvPr/>
          </p:nvSpPr>
          <p:spPr>
            <a:xfrm rot="10800000">
              <a:off x="3052022" y="1583088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二等辺三角形 78">
              <a:extLst>
                <a:ext uri="{FF2B5EF4-FFF2-40B4-BE49-F238E27FC236}">
                  <a16:creationId xmlns:a16="http://schemas.microsoft.com/office/drawing/2014/main" id="{97044DE6-D046-493B-826B-5434843848F1}"/>
                </a:ext>
              </a:extLst>
            </p:cNvPr>
            <p:cNvSpPr/>
            <p:nvPr/>
          </p:nvSpPr>
          <p:spPr>
            <a:xfrm>
              <a:off x="3582375" y="1579413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二等辺三角形 79">
              <a:extLst>
                <a:ext uri="{FF2B5EF4-FFF2-40B4-BE49-F238E27FC236}">
                  <a16:creationId xmlns:a16="http://schemas.microsoft.com/office/drawing/2014/main" id="{3FA94D6D-0A30-452E-A405-7CB4CF2215FA}"/>
                </a:ext>
              </a:extLst>
            </p:cNvPr>
            <p:cNvSpPr/>
            <p:nvPr/>
          </p:nvSpPr>
          <p:spPr>
            <a:xfrm rot="10800000">
              <a:off x="4123362" y="1586762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二等辺三角形 80">
              <a:extLst>
                <a:ext uri="{FF2B5EF4-FFF2-40B4-BE49-F238E27FC236}">
                  <a16:creationId xmlns:a16="http://schemas.microsoft.com/office/drawing/2014/main" id="{2080D1A5-A7AA-421A-849B-16C9D1380EE3}"/>
                </a:ext>
              </a:extLst>
            </p:cNvPr>
            <p:cNvSpPr/>
            <p:nvPr/>
          </p:nvSpPr>
          <p:spPr>
            <a:xfrm>
              <a:off x="4671312" y="1577911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二等辺三角形 81">
              <a:extLst>
                <a:ext uri="{FF2B5EF4-FFF2-40B4-BE49-F238E27FC236}">
                  <a16:creationId xmlns:a16="http://schemas.microsoft.com/office/drawing/2014/main" id="{0602686E-FA2E-47A0-B4DC-ED623B1D601C}"/>
                </a:ext>
              </a:extLst>
            </p:cNvPr>
            <p:cNvSpPr/>
            <p:nvPr/>
          </p:nvSpPr>
          <p:spPr>
            <a:xfrm rot="10800000">
              <a:off x="5212299" y="1585260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二等辺三角形 82">
              <a:extLst>
                <a:ext uri="{FF2B5EF4-FFF2-40B4-BE49-F238E27FC236}">
                  <a16:creationId xmlns:a16="http://schemas.microsoft.com/office/drawing/2014/main" id="{72037F7E-C025-4223-BFB4-80FB238BCF62}"/>
                </a:ext>
              </a:extLst>
            </p:cNvPr>
            <p:cNvSpPr/>
            <p:nvPr/>
          </p:nvSpPr>
          <p:spPr>
            <a:xfrm>
              <a:off x="5760249" y="1576480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二等辺三角形 83">
              <a:extLst>
                <a:ext uri="{FF2B5EF4-FFF2-40B4-BE49-F238E27FC236}">
                  <a16:creationId xmlns:a16="http://schemas.microsoft.com/office/drawing/2014/main" id="{A145E7CA-524C-4B52-8AC9-CAF3CA340FE5}"/>
                </a:ext>
              </a:extLst>
            </p:cNvPr>
            <p:cNvSpPr/>
            <p:nvPr/>
          </p:nvSpPr>
          <p:spPr>
            <a:xfrm rot="10800000">
              <a:off x="6301236" y="1583829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5CB12BDF-51E0-4835-9756-FA05323B633E}"/>
              </a:ext>
            </a:extLst>
          </p:cNvPr>
          <p:cNvCxnSpPr>
            <a:cxnSpLocks/>
          </p:cNvCxnSpPr>
          <p:nvPr/>
        </p:nvCxnSpPr>
        <p:spPr>
          <a:xfrm>
            <a:off x="1643585" y="1319327"/>
            <a:ext cx="890530" cy="1507507"/>
          </a:xfrm>
          <a:prstGeom prst="line">
            <a:avLst/>
          </a:prstGeom>
          <a:ln w="25400">
            <a:solidFill>
              <a:srgbClr val="FF0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18E4AB30-36F4-4AA5-A670-2A8CB3E74E84}"/>
              </a:ext>
            </a:extLst>
          </p:cNvPr>
          <p:cNvCxnSpPr>
            <a:cxnSpLocks/>
          </p:cNvCxnSpPr>
          <p:nvPr/>
        </p:nvCxnSpPr>
        <p:spPr>
          <a:xfrm flipH="1">
            <a:off x="2534115" y="1311876"/>
            <a:ext cx="906500" cy="1549358"/>
          </a:xfrm>
          <a:prstGeom prst="line">
            <a:avLst/>
          </a:prstGeom>
          <a:ln w="1905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B74F5C85-A23F-4CB5-A59A-796EEB4D7A47}"/>
              </a:ext>
            </a:extLst>
          </p:cNvPr>
          <p:cNvCxnSpPr>
            <a:cxnSpLocks/>
          </p:cNvCxnSpPr>
          <p:nvPr/>
        </p:nvCxnSpPr>
        <p:spPr>
          <a:xfrm>
            <a:off x="3440615" y="1327739"/>
            <a:ext cx="905659" cy="1498499"/>
          </a:xfrm>
          <a:prstGeom prst="line">
            <a:avLst/>
          </a:prstGeom>
          <a:ln w="25400">
            <a:solidFill>
              <a:srgbClr val="FF0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080B187A-EB1A-42B3-BF0A-8F8972A2ABB3}"/>
              </a:ext>
            </a:extLst>
          </p:cNvPr>
          <p:cNvCxnSpPr>
            <a:cxnSpLocks/>
          </p:cNvCxnSpPr>
          <p:nvPr/>
        </p:nvCxnSpPr>
        <p:spPr>
          <a:xfrm>
            <a:off x="5263885" y="1308043"/>
            <a:ext cx="889574" cy="1506919"/>
          </a:xfrm>
          <a:prstGeom prst="line">
            <a:avLst/>
          </a:prstGeom>
          <a:ln w="25400">
            <a:solidFill>
              <a:srgbClr val="FF0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CC4AC422-8B5B-4CEF-85FD-BBD98323BAAE}"/>
              </a:ext>
            </a:extLst>
          </p:cNvPr>
          <p:cNvCxnSpPr>
            <a:cxnSpLocks/>
          </p:cNvCxnSpPr>
          <p:nvPr/>
        </p:nvCxnSpPr>
        <p:spPr>
          <a:xfrm>
            <a:off x="7108902" y="1290754"/>
            <a:ext cx="904081" cy="1539536"/>
          </a:xfrm>
          <a:prstGeom prst="line">
            <a:avLst/>
          </a:prstGeom>
          <a:ln w="25400">
            <a:solidFill>
              <a:srgbClr val="FF0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09D78873-C552-4A4F-B3EE-8C7E269FAF02}"/>
              </a:ext>
            </a:extLst>
          </p:cNvPr>
          <p:cNvCxnSpPr>
            <a:cxnSpLocks/>
          </p:cNvCxnSpPr>
          <p:nvPr/>
        </p:nvCxnSpPr>
        <p:spPr>
          <a:xfrm>
            <a:off x="8980333" y="1303166"/>
            <a:ext cx="899178" cy="1529986"/>
          </a:xfrm>
          <a:prstGeom prst="line">
            <a:avLst/>
          </a:prstGeom>
          <a:ln w="25400">
            <a:solidFill>
              <a:srgbClr val="FF0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2B82E9F3-2725-4B9C-8025-2660AB3990D2}"/>
              </a:ext>
            </a:extLst>
          </p:cNvPr>
          <p:cNvCxnSpPr>
            <a:cxnSpLocks/>
          </p:cNvCxnSpPr>
          <p:nvPr/>
        </p:nvCxnSpPr>
        <p:spPr>
          <a:xfrm flipH="1">
            <a:off x="4362731" y="1347971"/>
            <a:ext cx="832182" cy="1471859"/>
          </a:xfrm>
          <a:prstGeom prst="line">
            <a:avLst/>
          </a:prstGeom>
          <a:ln w="1905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E2573E1A-2B14-403F-B367-2B224FDCEFAB}"/>
              </a:ext>
            </a:extLst>
          </p:cNvPr>
          <p:cNvCxnSpPr>
            <a:cxnSpLocks/>
          </p:cNvCxnSpPr>
          <p:nvPr/>
        </p:nvCxnSpPr>
        <p:spPr>
          <a:xfrm flipH="1">
            <a:off x="6191393" y="1340848"/>
            <a:ext cx="863048" cy="1497181"/>
          </a:xfrm>
          <a:prstGeom prst="line">
            <a:avLst/>
          </a:prstGeom>
          <a:ln w="1905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34110D70-FBD0-406A-AB31-C103AA22B940}"/>
              </a:ext>
            </a:extLst>
          </p:cNvPr>
          <p:cNvCxnSpPr>
            <a:cxnSpLocks/>
          </p:cNvCxnSpPr>
          <p:nvPr/>
        </p:nvCxnSpPr>
        <p:spPr>
          <a:xfrm flipH="1">
            <a:off x="8058803" y="1290754"/>
            <a:ext cx="877996" cy="1533050"/>
          </a:xfrm>
          <a:prstGeom prst="line">
            <a:avLst/>
          </a:prstGeom>
          <a:ln w="1905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8F315461-7F6F-487B-99C7-493C531BEBA6}"/>
              </a:ext>
            </a:extLst>
          </p:cNvPr>
          <p:cNvSpPr txBox="1"/>
          <p:nvPr/>
        </p:nvSpPr>
        <p:spPr>
          <a:xfrm>
            <a:off x="4617903" y="364726"/>
            <a:ext cx="1276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山折り</a:t>
            </a:r>
            <a:endParaRPr kumimoji="1" lang="en-US" altLang="ja-JP" sz="2400" dirty="0"/>
          </a:p>
          <a:p>
            <a:r>
              <a:rPr kumimoji="1" lang="ja-JP" altLang="en-US" sz="2400" dirty="0"/>
              <a:t>谷折り</a:t>
            </a:r>
          </a:p>
        </p:txBody>
      </p:sp>
      <p:grpSp>
        <p:nvGrpSpPr>
          <p:cNvPr id="163" name="グループ化 162">
            <a:extLst>
              <a:ext uri="{FF2B5EF4-FFF2-40B4-BE49-F238E27FC236}">
                <a16:creationId xmlns:a16="http://schemas.microsoft.com/office/drawing/2014/main" id="{0B12C8FD-2AE1-4115-8861-9BED8E0697AE}"/>
              </a:ext>
            </a:extLst>
          </p:cNvPr>
          <p:cNvGrpSpPr/>
          <p:nvPr/>
        </p:nvGrpSpPr>
        <p:grpSpPr>
          <a:xfrm>
            <a:off x="6297340" y="637682"/>
            <a:ext cx="3482614" cy="510356"/>
            <a:chOff x="1469167" y="1576480"/>
            <a:chExt cx="5892773" cy="929983"/>
          </a:xfrm>
        </p:grpSpPr>
        <p:sp>
          <p:nvSpPr>
            <p:cNvPr id="173" name="二等辺三角形 172">
              <a:extLst>
                <a:ext uri="{FF2B5EF4-FFF2-40B4-BE49-F238E27FC236}">
                  <a16:creationId xmlns:a16="http://schemas.microsoft.com/office/drawing/2014/main" id="{2457FBDD-D8EB-4808-9C22-B8A81D411202}"/>
                </a:ext>
              </a:extLst>
            </p:cNvPr>
            <p:cNvSpPr/>
            <p:nvPr/>
          </p:nvSpPr>
          <p:spPr>
            <a:xfrm>
              <a:off x="1469167" y="1583088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二等辺三角形 173">
              <a:extLst>
                <a:ext uri="{FF2B5EF4-FFF2-40B4-BE49-F238E27FC236}">
                  <a16:creationId xmlns:a16="http://schemas.microsoft.com/office/drawing/2014/main" id="{AA58CAED-CC14-4FA0-B050-46DF755A5DA8}"/>
                </a:ext>
              </a:extLst>
            </p:cNvPr>
            <p:cNvSpPr/>
            <p:nvPr/>
          </p:nvSpPr>
          <p:spPr>
            <a:xfrm rot="10800000">
              <a:off x="2006111" y="1592063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二等辺三角形 174">
              <a:extLst>
                <a:ext uri="{FF2B5EF4-FFF2-40B4-BE49-F238E27FC236}">
                  <a16:creationId xmlns:a16="http://schemas.microsoft.com/office/drawing/2014/main" id="{E306F0E5-7A14-43F8-82E4-3E3479EFC0B7}"/>
                </a:ext>
              </a:extLst>
            </p:cNvPr>
            <p:cNvSpPr/>
            <p:nvPr/>
          </p:nvSpPr>
          <p:spPr>
            <a:xfrm>
              <a:off x="2526988" y="1583088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二等辺三角形 175">
              <a:extLst>
                <a:ext uri="{FF2B5EF4-FFF2-40B4-BE49-F238E27FC236}">
                  <a16:creationId xmlns:a16="http://schemas.microsoft.com/office/drawing/2014/main" id="{ED572EBC-F97F-48B2-BBCB-91E522684E48}"/>
                </a:ext>
              </a:extLst>
            </p:cNvPr>
            <p:cNvSpPr/>
            <p:nvPr/>
          </p:nvSpPr>
          <p:spPr>
            <a:xfrm rot="10800000">
              <a:off x="3052022" y="1583088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二等辺三角形 176">
              <a:extLst>
                <a:ext uri="{FF2B5EF4-FFF2-40B4-BE49-F238E27FC236}">
                  <a16:creationId xmlns:a16="http://schemas.microsoft.com/office/drawing/2014/main" id="{A0A1228F-A500-4F40-82C2-C58BCF5D4A6E}"/>
                </a:ext>
              </a:extLst>
            </p:cNvPr>
            <p:cNvSpPr/>
            <p:nvPr/>
          </p:nvSpPr>
          <p:spPr>
            <a:xfrm>
              <a:off x="3582375" y="1579413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二等辺三角形 177">
              <a:extLst>
                <a:ext uri="{FF2B5EF4-FFF2-40B4-BE49-F238E27FC236}">
                  <a16:creationId xmlns:a16="http://schemas.microsoft.com/office/drawing/2014/main" id="{E3DAA4C2-A001-4D80-BED6-5FFFD457BFB1}"/>
                </a:ext>
              </a:extLst>
            </p:cNvPr>
            <p:cNvSpPr/>
            <p:nvPr/>
          </p:nvSpPr>
          <p:spPr>
            <a:xfrm rot="10800000">
              <a:off x="4123362" y="1586762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二等辺三角形 178">
              <a:extLst>
                <a:ext uri="{FF2B5EF4-FFF2-40B4-BE49-F238E27FC236}">
                  <a16:creationId xmlns:a16="http://schemas.microsoft.com/office/drawing/2014/main" id="{DA46F27C-F4AB-4935-91AE-B50EBD7834CE}"/>
                </a:ext>
              </a:extLst>
            </p:cNvPr>
            <p:cNvSpPr/>
            <p:nvPr/>
          </p:nvSpPr>
          <p:spPr>
            <a:xfrm>
              <a:off x="4671312" y="1577911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二等辺三角形 179">
              <a:extLst>
                <a:ext uri="{FF2B5EF4-FFF2-40B4-BE49-F238E27FC236}">
                  <a16:creationId xmlns:a16="http://schemas.microsoft.com/office/drawing/2014/main" id="{EF415EF2-DAE6-4450-9F5B-0F1A07BA8357}"/>
                </a:ext>
              </a:extLst>
            </p:cNvPr>
            <p:cNvSpPr/>
            <p:nvPr/>
          </p:nvSpPr>
          <p:spPr>
            <a:xfrm rot="10800000">
              <a:off x="5212299" y="1585260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二等辺三角形 180">
              <a:extLst>
                <a:ext uri="{FF2B5EF4-FFF2-40B4-BE49-F238E27FC236}">
                  <a16:creationId xmlns:a16="http://schemas.microsoft.com/office/drawing/2014/main" id="{1E1356B8-8822-4A52-A6ED-88183518814B}"/>
                </a:ext>
              </a:extLst>
            </p:cNvPr>
            <p:cNvSpPr/>
            <p:nvPr/>
          </p:nvSpPr>
          <p:spPr>
            <a:xfrm>
              <a:off x="5760249" y="1576480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二等辺三角形 181">
              <a:extLst>
                <a:ext uri="{FF2B5EF4-FFF2-40B4-BE49-F238E27FC236}">
                  <a16:creationId xmlns:a16="http://schemas.microsoft.com/office/drawing/2014/main" id="{259EF309-8BD7-4993-A546-25958DC48F1E}"/>
                </a:ext>
              </a:extLst>
            </p:cNvPr>
            <p:cNvSpPr/>
            <p:nvPr/>
          </p:nvSpPr>
          <p:spPr>
            <a:xfrm rot="10800000">
              <a:off x="6301236" y="1583829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64" name="直線コネクタ 163">
            <a:extLst>
              <a:ext uri="{FF2B5EF4-FFF2-40B4-BE49-F238E27FC236}">
                <a16:creationId xmlns:a16="http://schemas.microsoft.com/office/drawing/2014/main" id="{7495A1DD-ACFD-4E7F-9A54-97BEC6FEA47F}"/>
              </a:ext>
            </a:extLst>
          </p:cNvPr>
          <p:cNvCxnSpPr>
            <a:cxnSpLocks/>
          </p:cNvCxnSpPr>
          <p:nvPr/>
        </p:nvCxnSpPr>
        <p:spPr>
          <a:xfrm>
            <a:off x="6613918" y="651427"/>
            <a:ext cx="313438" cy="481566"/>
          </a:xfrm>
          <a:prstGeom prst="line">
            <a:avLst/>
          </a:prstGeom>
          <a:ln w="25400">
            <a:solidFill>
              <a:srgbClr val="FF0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>
            <a:extLst>
              <a:ext uri="{FF2B5EF4-FFF2-40B4-BE49-F238E27FC236}">
                <a16:creationId xmlns:a16="http://schemas.microsoft.com/office/drawing/2014/main" id="{4C7B0EF7-FC0F-4009-BCE1-DFD27110AA1D}"/>
              </a:ext>
            </a:extLst>
          </p:cNvPr>
          <p:cNvCxnSpPr>
            <a:cxnSpLocks/>
            <a:endCxn id="174" idx="0"/>
          </p:cNvCxnSpPr>
          <p:nvPr/>
        </p:nvCxnSpPr>
        <p:spPr>
          <a:xfrm flipH="1">
            <a:off x="6928109" y="675033"/>
            <a:ext cx="288008" cy="473005"/>
          </a:xfrm>
          <a:prstGeom prst="line">
            <a:avLst/>
          </a:prstGeom>
          <a:ln w="1905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>
            <a:extLst>
              <a:ext uri="{FF2B5EF4-FFF2-40B4-BE49-F238E27FC236}">
                <a16:creationId xmlns:a16="http://schemas.microsoft.com/office/drawing/2014/main" id="{3535407B-7942-44DD-99FB-606C1067A4E8}"/>
              </a:ext>
            </a:extLst>
          </p:cNvPr>
          <p:cNvCxnSpPr>
            <a:cxnSpLocks/>
          </p:cNvCxnSpPr>
          <p:nvPr/>
        </p:nvCxnSpPr>
        <p:spPr>
          <a:xfrm>
            <a:off x="7235849" y="654130"/>
            <a:ext cx="313438" cy="481566"/>
          </a:xfrm>
          <a:prstGeom prst="line">
            <a:avLst/>
          </a:prstGeom>
          <a:ln w="25400">
            <a:solidFill>
              <a:srgbClr val="FF0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>
            <a:extLst>
              <a:ext uri="{FF2B5EF4-FFF2-40B4-BE49-F238E27FC236}">
                <a16:creationId xmlns:a16="http://schemas.microsoft.com/office/drawing/2014/main" id="{D82DF2E0-D0F3-470C-8FA7-A8E43A4038EF}"/>
              </a:ext>
            </a:extLst>
          </p:cNvPr>
          <p:cNvCxnSpPr>
            <a:cxnSpLocks/>
          </p:cNvCxnSpPr>
          <p:nvPr/>
        </p:nvCxnSpPr>
        <p:spPr>
          <a:xfrm>
            <a:off x="7866861" y="647801"/>
            <a:ext cx="313438" cy="481566"/>
          </a:xfrm>
          <a:prstGeom prst="line">
            <a:avLst/>
          </a:prstGeom>
          <a:ln w="25400">
            <a:solidFill>
              <a:srgbClr val="FF0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>
            <a:extLst>
              <a:ext uri="{FF2B5EF4-FFF2-40B4-BE49-F238E27FC236}">
                <a16:creationId xmlns:a16="http://schemas.microsoft.com/office/drawing/2014/main" id="{92A0BB7E-D31B-4ACE-B6BD-FE08254018D2}"/>
              </a:ext>
            </a:extLst>
          </p:cNvPr>
          <p:cNvCxnSpPr>
            <a:cxnSpLocks/>
          </p:cNvCxnSpPr>
          <p:nvPr/>
        </p:nvCxnSpPr>
        <p:spPr>
          <a:xfrm>
            <a:off x="8499122" y="641308"/>
            <a:ext cx="313438" cy="481566"/>
          </a:xfrm>
          <a:prstGeom prst="line">
            <a:avLst/>
          </a:prstGeom>
          <a:ln w="25400">
            <a:solidFill>
              <a:srgbClr val="FF0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コネクタ 168">
            <a:extLst>
              <a:ext uri="{FF2B5EF4-FFF2-40B4-BE49-F238E27FC236}">
                <a16:creationId xmlns:a16="http://schemas.microsoft.com/office/drawing/2014/main" id="{39FCAF11-B5B9-4815-B488-42298420AEDC}"/>
              </a:ext>
            </a:extLst>
          </p:cNvPr>
          <p:cNvCxnSpPr>
            <a:cxnSpLocks/>
          </p:cNvCxnSpPr>
          <p:nvPr/>
        </p:nvCxnSpPr>
        <p:spPr>
          <a:xfrm>
            <a:off x="9150837" y="656352"/>
            <a:ext cx="313438" cy="481566"/>
          </a:xfrm>
          <a:prstGeom prst="line">
            <a:avLst/>
          </a:prstGeom>
          <a:ln w="25400">
            <a:solidFill>
              <a:srgbClr val="FF0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>
            <a:extLst>
              <a:ext uri="{FF2B5EF4-FFF2-40B4-BE49-F238E27FC236}">
                <a16:creationId xmlns:a16="http://schemas.microsoft.com/office/drawing/2014/main" id="{C0019529-832D-46EC-A34A-5AEA109BF978}"/>
              </a:ext>
            </a:extLst>
          </p:cNvPr>
          <p:cNvCxnSpPr>
            <a:cxnSpLocks/>
          </p:cNvCxnSpPr>
          <p:nvPr/>
        </p:nvCxnSpPr>
        <p:spPr>
          <a:xfrm flipH="1">
            <a:off x="7554983" y="660632"/>
            <a:ext cx="288008" cy="473005"/>
          </a:xfrm>
          <a:prstGeom prst="line">
            <a:avLst/>
          </a:prstGeom>
          <a:ln w="1905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18D47BD3-327F-4B83-8631-2227671E225A}"/>
              </a:ext>
            </a:extLst>
          </p:cNvPr>
          <p:cNvCxnSpPr>
            <a:cxnSpLocks/>
          </p:cNvCxnSpPr>
          <p:nvPr/>
        </p:nvCxnSpPr>
        <p:spPr>
          <a:xfrm flipH="1">
            <a:off x="8198543" y="664913"/>
            <a:ext cx="288008" cy="473005"/>
          </a:xfrm>
          <a:prstGeom prst="line">
            <a:avLst/>
          </a:prstGeom>
          <a:ln w="1905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コネクタ 171">
            <a:extLst>
              <a:ext uri="{FF2B5EF4-FFF2-40B4-BE49-F238E27FC236}">
                <a16:creationId xmlns:a16="http://schemas.microsoft.com/office/drawing/2014/main" id="{23642772-A196-4032-A191-65FD20683C9E}"/>
              </a:ext>
            </a:extLst>
          </p:cNvPr>
          <p:cNvCxnSpPr>
            <a:cxnSpLocks/>
          </p:cNvCxnSpPr>
          <p:nvPr/>
        </p:nvCxnSpPr>
        <p:spPr>
          <a:xfrm flipH="1">
            <a:off x="8849216" y="637681"/>
            <a:ext cx="288008" cy="473005"/>
          </a:xfrm>
          <a:prstGeom prst="line">
            <a:avLst/>
          </a:prstGeom>
          <a:ln w="1905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二等辺三角形 184">
            <a:extLst>
              <a:ext uri="{FF2B5EF4-FFF2-40B4-BE49-F238E27FC236}">
                <a16:creationId xmlns:a16="http://schemas.microsoft.com/office/drawing/2014/main" id="{7DA7FD86-29E8-40FC-A8C6-1E0A4B0A2AF2}"/>
              </a:ext>
            </a:extLst>
          </p:cNvPr>
          <p:cNvSpPr/>
          <p:nvPr/>
        </p:nvSpPr>
        <p:spPr>
          <a:xfrm rot="10800000">
            <a:off x="9176612" y="644707"/>
            <a:ext cx="591336" cy="509772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矢印: 下カーブ 27">
            <a:extLst>
              <a:ext uri="{FF2B5EF4-FFF2-40B4-BE49-F238E27FC236}">
                <a16:creationId xmlns:a16="http://schemas.microsoft.com/office/drawing/2014/main" id="{3FB5E3FD-58EA-4C35-9A25-278DD36076C0}"/>
              </a:ext>
            </a:extLst>
          </p:cNvPr>
          <p:cNvSpPr/>
          <p:nvPr/>
        </p:nvSpPr>
        <p:spPr>
          <a:xfrm rot="10076874">
            <a:off x="9410241" y="842423"/>
            <a:ext cx="686729" cy="279816"/>
          </a:xfrm>
          <a:prstGeom prst="curved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294" name="グループ化 293">
            <a:extLst>
              <a:ext uri="{FF2B5EF4-FFF2-40B4-BE49-F238E27FC236}">
                <a16:creationId xmlns:a16="http://schemas.microsoft.com/office/drawing/2014/main" id="{312E5528-F7C7-494A-97EF-8000B17CBC26}"/>
              </a:ext>
            </a:extLst>
          </p:cNvPr>
          <p:cNvGrpSpPr/>
          <p:nvPr/>
        </p:nvGrpSpPr>
        <p:grpSpPr>
          <a:xfrm>
            <a:off x="1466247" y="3082185"/>
            <a:ext cx="10062793" cy="1588085"/>
            <a:chOff x="1469167" y="1576480"/>
            <a:chExt cx="5892773" cy="929983"/>
          </a:xfrm>
        </p:grpSpPr>
        <p:sp>
          <p:nvSpPr>
            <p:cNvPr id="295" name="二等辺三角形 294">
              <a:extLst>
                <a:ext uri="{FF2B5EF4-FFF2-40B4-BE49-F238E27FC236}">
                  <a16:creationId xmlns:a16="http://schemas.microsoft.com/office/drawing/2014/main" id="{D9CED450-D6F0-4FA7-A1AB-C3EB825FEB0E}"/>
                </a:ext>
              </a:extLst>
            </p:cNvPr>
            <p:cNvSpPr/>
            <p:nvPr/>
          </p:nvSpPr>
          <p:spPr>
            <a:xfrm>
              <a:off x="1469167" y="1583088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二等辺三角形 295">
              <a:extLst>
                <a:ext uri="{FF2B5EF4-FFF2-40B4-BE49-F238E27FC236}">
                  <a16:creationId xmlns:a16="http://schemas.microsoft.com/office/drawing/2014/main" id="{5C6A1126-7CE9-45A7-AB4C-69373A759CC3}"/>
                </a:ext>
              </a:extLst>
            </p:cNvPr>
            <p:cNvSpPr/>
            <p:nvPr/>
          </p:nvSpPr>
          <p:spPr>
            <a:xfrm rot="10800000">
              <a:off x="2006111" y="1592063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" name="二等辺三角形 296">
              <a:extLst>
                <a:ext uri="{FF2B5EF4-FFF2-40B4-BE49-F238E27FC236}">
                  <a16:creationId xmlns:a16="http://schemas.microsoft.com/office/drawing/2014/main" id="{B0F35BB9-594F-4A38-8EEF-05EE674F2D5A}"/>
                </a:ext>
              </a:extLst>
            </p:cNvPr>
            <p:cNvSpPr/>
            <p:nvPr/>
          </p:nvSpPr>
          <p:spPr>
            <a:xfrm>
              <a:off x="2526988" y="1583088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二等辺三角形 297">
              <a:extLst>
                <a:ext uri="{FF2B5EF4-FFF2-40B4-BE49-F238E27FC236}">
                  <a16:creationId xmlns:a16="http://schemas.microsoft.com/office/drawing/2014/main" id="{26C27EE6-04BE-4C8A-9F76-705194E15E48}"/>
                </a:ext>
              </a:extLst>
            </p:cNvPr>
            <p:cNvSpPr/>
            <p:nvPr/>
          </p:nvSpPr>
          <p:spPr>
            <a:xfrm rot="10800000">
              <a:off x="3052022" y="1583088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二等辺三角形 298">
              <a:extLst>
                <a:ext uri="{FF2B5EF4-FFF2-40B4-BE49-F238E27FC236}">
                  <a16:creationId xmlns:a16="http://schemas.microsoft.com/office/drawing/2014/main" id="{F0864157-9C9E-4570-9695-5B43EBF79C13}"/>
                </a:ext>
              </a:extLst>
            </p:cNvPr>
            <p:cNvSpPr/>
            <p:nvPr/>
          </p:nvSpPr>
          <p:spPr>
            <a:xfrm>
              <a:off x="3582375" y="1579413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二等辺三角形 299">
              <a:extLst>
                <a:ext uri="{FF2B5EF4-FFF2-40B4-BE49-F238E27FC236}">
                  <a16:creationId xmlns:a16="http://schemas.microsoft.com/office/drawing/2014/main" id="{1DF0D8F3-9BCB-4AF3-B9EA-04C282B58942}"/>
                </a:ext>
              </a:extLst>
            </p:cNvPr>
            <p:cNvSpPr/>
            <p:nvPr/>
          </p:nvSpPr>
          <p:spPr>
            <a:xfrm rot="10800000">
              <a:off x="4123362" y="1586762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" name="二等辺三角形 300">
              <a:extLst>
                <a:ext uri="{FF2B5EF4-FFF2-40B4-BE49-F238E27FC236}">
                  <a16:creationId xmlns:a16="http://schemas.microsoft.com/office/drawing/2014/main" id="{AC560932-945B-4FE5-9A68-419FF963C310}"/>
                </a:ext>
              </a:extLst>
            </p:cNvPr>
            <p:cNvSpPr/>
            <p:nvPr/>
          </p:nvSpPr>
          <p:spPr>
            <a:xfrm>
              <a:off x="4671312" y="1577911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二等辺三角形 301">
              <a:extLst>
                <a:ext uri="{FF2B5EF4-FFF2-40B4-BE49-F238E27FC236}">
                  <a16:creationId xmlns:a16="http://schemas.microsoft.com/office/drawing/2014/main" id="{3F1610F8-1193-42EE-B362-F26BDDE23A68}"/>
                </a:ext>
              </a:extLst>
            </p:cNvPr>
            <p:cNvSpPr/>
            <p:nvPr/>
          </p:nvSpPr>
          <p:spPr>
            <a:xfrm rot="10800000">
              <a:off x="5212299" y="1585260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二等辺三角形 302">
              <a:extLst>
                <a:ext uri="{FF2B5EF4-FFF2-40B4-BE49-F238E27FC236}">
                  <a16:creationId xmlns:a16="http://schemas.microsoft.com/office/drawing/2014/main" id="{BB547966-821D-48A9-AE05-77A36CD7789E}"/>
                </a:ext>
              </a:extLst>
            </p:cNvPr>
            <p:cNvSpPr/>
            <p:nvPr/>
          </p:nvSpPr>
          <p:spPr>
            <a:xfrm>
              <a:off x="5760249" y="1576480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二等辺三角形 303">
              <a:extLst>
                <a:ext uri="{FF2B5EF4-FFF2-40B4-BE49-F238E27FC236}">
                  <a16:creationId xmlns:a16="http://schemas.microsoft.com/office/drawing/2014/main" id="{6D412BE4-AB27-4087-8458-63E8656AE612}"/>
                </a:ext>
              </a:extLst>
            </p:cNvPr>
            <p:cNvSpPr/>
            <p:nvPr/>
          </p:nvSpPr>
          <p:spPr>
            <a:xfrm rot="10800000">
              <a:off x="6301236" y="1583829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5" name="グループ化 304">
            <a:extLst>
              <a:ext uri="{FF2B5EF4-FFF2-40B4-BE49-F238E27FC236}">
                <a16:creationId xmlns:a16="http://schemas.microsoft.com/office/drawing/2014/main" id="{E50A5ECC-A874-4F63-A2CE-5C477AF4A406}"/>
              </a:ext>
            </a:extLst>
          </p:cNvPr>
          <p:cNvGrpSpPr/>
          <p:nvPr/>
        </p:nvGrpSpPr>
        <p:grpSpPr>
          <a:xfrm>
            <a:off x="401364" y="4929752"/>
            <a:ext cx="10062793" cy="1588085"/>
            <a:chOff x="1469167" y="1576480"/>
            <a:chExt cx="5892773" cy="929983"/>
          </a:xfrm>
        </p:grpSpPr>
        <p:sp>
          <p:nvSpPr>
            <p:cNvPr id="306" name="二等辺三角形 305">
              <a:extLst>
                <a:ext uri="{FF2B5EF4-FFF2-40B4-BE49-F238E27FC236}">
                  <a16:creationId xmlns:a16="http://schemas.microsoft.com/office/drawing/2014/main" id="{3D99D57F-F847-454E-85B5-F3E4761D8945}"/>
                </a:ext>
              </a:extLst>
            </p:cNvPr>
            <p:cNvSpPr/>
            <p:nvPr/>
          </p:nvSpPr>
          <p:spPr>
            <a:xfrm>
              <a:off x="1469167" y="1583088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" name="二等辺三角形 306">
              <a:extLst>
                <a:ext uri="{FF2B5EF4-FFF2-40B4-BE49-F238E27FC236}">
                  <a16:creationId xmlns:a16="http://schemas.microsoft.com/office/drawing/2014/main" id="{5DB67733-9C92-4E68-8837-BCD816666728}"/>
                </a:ext>
              </a:extLst>
            </p:cNvPr>
            <p:cNvSpPr/>
            <p:nvPr/>
          </p:nvSpPr>
          <p:spPr>
            <a:xfrm rot="10800000">
              <a:off x="2006111" y="1592063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8" name="二等辺三角形 307">
              <a:extLst>
                <a:ext uri="{FF2B5EF4-FFF2-40B4-BE49-F238E27FC236}">
                  <a16:creationId xmlns:a16="http://schemas.microsoft.com/office/drawing/2014/main" id="{64C090F3-5A70-4158-A869-B6AA72D08422}"/>
                </a:ext>
              </a:extLst>
            </p:cNvPr>
            <p:cNvSpPr/>
            <p:nvPr/>
          </p:nvSpPr>
          <p:spPr>
            <a:xfrm>
              <a:off x="2526988" y="1583088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二等辺三角形 308">
              <a:extLst>
                <a:ext uri="{FF2B5EF4-FFF2-40B4-BE49-F238E27FC236}">
                  <a16:creationId xmlns:a16="http://schemas.microsoft.com/office/drawing/2014/main" id="{BAE0C257-C69F-444B-B8FE-504B34DE3FC8}"/>
                </a:ext>
              </a:extLst>
            </p:cNvPr>
            <p:cNvSpPr/>
            <p:nvPr/>
          </p:nvSpPr>
          <p:spPr>
            <a:xfrm rot="10800000">
              <a:off x="3052022" y="1583088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二等辺三角形 309">
              <a:extLst>
                <a:ext uri="{FF2B5EF4-FFF2-40B4-BE49-F238E27FC236}">
                  <a16:creationId xmlns:a16="http://schemas.microsoft.com/office/drawing/2014/main" id="{B3CA4282-D6DD-47C8-BE1F-E6AAD771B8F3}"/>
                </a:ext>
              </a:extLst>
            </p:cNvPr>
            <p:cNvSpPr/>
            <p:nvPr/>
          </p:nvSpPr>
          <p:spPr>
            <a:xfrm>
              <a:off x="3582375" y="1579413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1" name="二等辺三角形 310">
              <a:extLst>
                <a:ext uri="{FF2B5EF4-FFF2-40B4-BE49-F238E27FC236}">
                  <a16:creationId xmlns:a16="http://schemas.microsoft.com/office/drawing/2014/main" id="{94EA2A79-C20D-4AD3-AE0E-8BDCCD62DDE2}"/>
                </a:ext>
              </a:extLst>
            </p:cNvPr>
            <p:cNvSpPr/>
            <p:nvPr/>
          </p:nvSpPr>
          <p:spPr>
            <a:xfrm rot="10800000">
              <a:off x="4123362" y="1586762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2" name="二等辺三角形 311">
              <a:extLst>
                <a:ext uri="{FF2B5EF4-FFF2-40B4-BE49-F238E27FC236}">
                  <a16:creationId xmlns:a16="http://schemas.microsoft.com/office/drawing/2014/main" id="{D2169A18-E731-428D-A1F5-8E30997D9185}"/>
                </a:ext>
              </a:extLst>
            </p:cNvPr>
            <p:cNvSpPr/>
            <p:nvPr/>
          </p:nvSpPr>
          <p:spPr>
            <a:xfrm>
              <a:off x="4671312" y="1577911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3" name="二等辺三角形 312">
              <a:extLst>
                <a:ext uri="{FF2B5EF4-FFF2-40B4-BE49-F238E27FC236}">
                  <a16:creationId xmlns:a16="http://schemas.microsoft.com/office/drawing/2014/main" id="{9239FEC8-1E66-4E70-AAC5-D9905B0AA2C6}"/>
                </a:ext>
              </a:extLst>
            </p:cNvPr>
            <p:cNvSpPr/>
            <p:nvPr/>
          </p:nvSpPr>
          <p:spPr>
            <a:xfrm rot="10800000">
              <a:off x="5212299" y="1585260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4" name="二等辺三角形 313">
              <a:extLst>
                <a:ext uri="{FF2B5EF4-FFF2-40B4-BE49-F238E27FC236}">
                  <a16:creationId xmlns:a16="http://schemas.microsoft.com/office/drawing/2014/main" id="{693E6F92-6BEA-4E3D-8F56-AFCF08BE220F}"/>
                </a:ext>
              </a:extLst>
            </p:cNvPr>
            <p:cNvSpPr/>
            <p:nvPr/>
          </p:nvSpPr>
          <p:spPr>
            <a:xfrm>
              <a:off x="5760249" y="1576480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二等辺三角形 314">
              <a:extLst>
                <a:ext uri="{FF2B5EF4-FFF2-40B4-BE49-F238E27FC236}">
                  <a16:creationId xmlns:a16="http://schemas.microsoft.com/office/drawing/2014/main" id="{12F3242F-58E2-48FE-ADF6-AAFDEC0CF725}"/>
                </a:ext>
              </a:extLst>
            </p:cNvPr>
            <p:cNvSpPr/>
            <p:nvPr/>
          </p:nvSpPr>
          <p:spPr>
            <a:xfrm rot="10800000">
              <a:off x="6301236" y="1583829"/>
              <a:ext cx="1060704" cy="914400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6" name="テキスト ボックス 315">
            <a:extLst>
              <a:ext uri="{FF2B5EF4-FFF2-40B4-BE49-F238E27FC236}">
                <a16:creationId xmlns:a16="http://schemas.microsoft.com/office/drawing/2014/main" id="{698132AA-59E3-4EB4-9C26-56BD6FC3AEBA}"/>
              </a:ext>
            </a:extLst>
          </p:cNvPr>
          <p:cNvSpPr txBox="1"/>
          <p:nvPr/>
        </p:nvSpPr>
        <p:spPr>
          <a:xfrm>
            <a:off x="54867" y="1066062"/>
            <a:ext cx="1311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①切る</a:t>
            </a:r>
          </a:p>
        </p:txBody>
      </p:sp>
      <p:sp>
        <p:nvSpPr>
          <p:cNvPr id="318" name="テキスト ボックス 317">
            <a:extLst>
              <a:ext uri="{FF2B5EF4-FFF2-40B4-BE49-F238E27FC236}">
                <a16:creationId xmlns:a16="http://schemas.microsoft.com/office/drawing/2014/main" id="{B84D279A-B439-4DBD-95C3-C177AA5E0A36}"/>
              </a:ext>
            </a:extLst>
          </p:cNvPr>
          <p:cNvSpPr txBox="1"/>
          <p:nvPr/>
        </p:nvSpPr>
        <p:spPr>
          <a:xfrm>
            <a:off x="3173245" y="174581"/>
            <a:ext cx="1311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②折る</a:t>
            </a:r>
            <a:endParaRPr kumimoji="1" lang="ja-JP" altLang="en-US" dirty="0"/>
          </a:p>
        </p:txBody>
      </p:sp>
      <p:sp>
        <p:nvSpPr>
          <p:cNvPr id="319" name="テキスト ボックス 318">
            <a:extLst>
              <a:ext uri="{FF2B5EF4-FFF2-40B4-BE49-F238E27FC236}">
                <a16:creationId xmlns:a16="http://schemas.microsoft.com/office/drawing/2014/main" id="{E6D4447D-72AD-4959-857C-2BF629C796AF}"/>
              </a:ext>
            </a:extLst>
          </p:cNvPr>
          <p:cNvSpPr txBox="1"/>
          <p:nvPr/>
        </p:nvSpPr>
        <p:spPr>
          <a:xfrm>
            <a:off x="5907206" y="164548"/>
            <a:ext cx="307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③のりで</a:t>
            </a:r>
            <a:r>
              <a:rPr lang="ja-JP" altLang="en-US" dirty="0">
                <a:solidFill>
                  <a:srgbClr val="FFC000"/>
                </a:solidFill>
              </a:rPr>
              <a:t>▲</a:t>
            </a:r>
            <a:r>
              <a:rPr lang="ja-JP" altLang="en-US" dirty="0"/>
              <a:t>を貼り合わせる</a:t>
            </a:r>
            <a:endParaRPr kumimoji="1" lang="ja-JP" altLang="en-US" dirty="0"/>
          </a:p>
        </p:txBody>
      </p:sp>
      <p:sp>
        <p:nvSpPr>
          <p:cNvPr id="320" name="二等辺三角形 319">
            <a:extLst>
              <a:ext uri="{FF2B5EF4-FFF2-40B4-BE49-F238E27FC236}">
                <a16:creationId xmlns:a16="http://schemas.microsoft.com/office/drawing/2014/main" id="{91E9B0F1-B54A-4C5F-BFAA-C6F4B9F83659}"/>
              </a:ext>
            </a:extLst>
          </p:cNvPr>
          <p:cNvSpPr/>
          <p:nvPr/>
        </p:nvSpPr>
        <p:spPr>
          <a:xfrm>
            <a:off x="6318459" y="633698"/>
            <a:ext cx="591336" cy="509772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059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</Words>
  <Application>Microsoft Office PowerPoint</Application>
  <PresentationFormat>ワイド画面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游ゴシック Light</vt:lpstr>
      <vt:lpstr>游明朝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恵美</dc:creator>
  <cp:lastModifiedBy>恵美</cp:lastModifiedBy>
  <cp:revision>3</cp:revision>
  <dcterms:created xsi:type="dcterms:W3CDTF">2021-02-07T15:14:26Z</dcterms:created>
  <dcterms:modified xsi:type="dcterms:W3CDTF">2021-02-07T15:21:03Z</dcterms:modified>
</cp:coreProperties>
</file>